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34475" cy="12179300" type="ledger"/>
  <p:notesSz cx="6807200" cy="9939338"/>
  <p:defaultTextStyle>
    <a:defPPr rtl="0">
      <a:defRPr lang="ja-JP"/>
    </a:defPPr>
    <a:lvl1pPr marL="0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1pPr>
    <a:lvl2pPr marL="608945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2pPr>
    <a:lvl3pPr marL="1217889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3pPr>
    <a:lvl4pPr marL="1826834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4pPr>
    <a:lvl5pPr marL="2435779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5pPr>
    <a:lvl6pPr marL="3044723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6pPr>
    <a:lvl7pPr marL="3653668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7pPr>
    <a:lvl8pPr marL="4262613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8pPr>
    <a:lvl9pPr marL="4871557" algn="l" defTabSz="1217889" rtl="0" eaLnBrk="1" latinLnBrk="0" hangingPunct="1">
      <a:defRPr lang="ja-JP" sz="239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pos="2877" userDrawn="1">
          <p15:clr>
            <a:srgbClr val="A4A3A4"/>
          </p15:clr>
        </p15:guide>
        <p15:guide id="4" orient="horz" pos="38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467" y="67"/>
      </p:cViewPr>
      <p:guideLst>
        <p:guide pos="2877"/>
        <p:guide orient="horz"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03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53FA81-8504-4A21-8E4B-3DE899F19D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63DFF19-8A99-45E5-81D5-01F4AA2707B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/>
            </a:lvl1pPr>
          </a:lstStyle>
          <a:p>
            <a:pPr rtl="0"/>
            <a:fld id="{B4EB545D-68E9-4048-9074-E1A7BAA8B1A6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2023/8/21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2E8D1E-CE37-456E-A641-07DAA9EC95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0795E0B-22B1-4145-978C-F53D410864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/>
            </a:lvl1pPr>
          </a:lstStyle>
          <a:p>
            <a:pPr rtl="0"/>
            <a:fld id="{5AB5F3A3-CD7B-402C-B601-D1C0CB71C19F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49567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5C58F7-FF2E-4A74-BDAC-6CFF1102E970}" type="datetime1">
              <a:rPr lang="ja-JP" altLang="en-US" noProof="0" smtClean="0"/>
              <a:t>2023/8/21</a:t>
            </a:fld>
            <a:endParaRPr lang="ja-JP" altLang="en-US" noProof="0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ja-JP"/>
            </a:defPPr>
          </a:lstStyle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ja-JP"/>
            </a:defPPr>
          </a:lstStyle>
          <a:p>
            <a:pPr lvl="0" rtl="0"/>
            <a:r>
              <a:rPr lang="ja-JP" altLang="en-US" noProof="0"/>
              <a:t>クリックしてマスター テキストのスタイルを編集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ja-JP"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3468675-B7D9-45C2-A060-5FAA6D8F798B}" type="slidenum">
              <a:rPr lang="en-US" altLang="ja-JP" noProof="0" smtClean="0"/>
              <a:pPr/>
              <a:t>‹#›</a:t>
            </a:fld>
            <a:endParaRPr lang="ja-JP" altLang="en-US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9343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lang="ja-JP"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83468675-B7D9-45C2-A060-5FAA6D8F798B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5577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図プレースホルダー 23">
            <a:extLst>
              <a:ext uri="{FF2B5EF4-FFF2-40B4-BE49-F238E27FC236}">
                <a16:creationId xmlns:a16="http://schemas.microsoft.com/office/drawing/2014/main" id="{B2C9BCBE-3C3C-4122-8463-E1F4315D6A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34475" cy="12179300"/>
          </a:xfrm>
          <a:custGeom>
            <a:avLst/>
            <a:gdLst>
              <a:gd name="connsiteX0" fmla="*/ 1038225 w 9134475"/>
              <a:gd name="connsiteY0" fmla="*/ 8707142 h 12179300"/>
              <a:gd name="connsiteX1" fmla="*/ 1038225 w 9134475"/>
              <a:gd name="connsiteY1" fmla="*/ 8721542 h 12179300"/>
              <a:gd name="connsiteX2" fmla="*/ 4674225 w 9134475"/>
              <a:gd name="connsiteY2" fmla="*/ 8721542 h 12179300"/>
              <a:gd name="connsiteX3" fmla="*/ 4674225 w 9134475"/>
              <a:gd name="connsiteY3" fmla="*/ 8707142 h 12179300"/>
              <a:gd name="connsiteX4" fmla="*/ 0 w 9134475"/>
              <a:gd name="connsiteY4" fmla="*/ 0 h 12179300"/>
              <a:gd name="connsiteX5" fmla="*/ 9134475 w 9134475"/>
              <a:gd name="connsiteY5" fmla="*/ 0 h 12179300"/>
              <a:gd name="connsiteX6" fmla="*/ 9134475 w 9134475"/>
              <a:gd name="connsiteY6" fmla="*/ 12179300 h 12179300"/>
              <a:gd name="connsiteX7" fmla="*/ 0 w 9134475"/>
              <a:gd name="connsiteY7" fmla="*/ 12179300 h 1217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34475" h="12179300">
                <a:moveTo>
                  <a:pt x="1038225" y="8707142"/>
                </a:moveTo>
                <a:lnTo>
                  <a:pt x="1038225" y="8721542"/>
                </a:lnTo>
                <a:lnTo>
                  <a:pt x="4674225" y="8721542"/>
                </a:lnTo>
                <a:lnTo>
                  <a:pt x="4674225" y="8707142"/>
                </a:lnTo>
                <a:close/>
                <a:moveTo>
                  <a:pt x="0" y="0"/>
                </a:moveTo>
                <a:lnTo>
                  <a:pt x="9134475" y="0"/>
                </a:lnTo>
                <a:lnTo>
                  <a:pt x="9134475" y="12179300"/>
                </a:lnTo>
                <a:lnTo>
                  <a:pt x="0" y="12179300"/>
                </a:lnTo>
                <a:close/>
              </a:path>
            </a:pathLst>
          </a:custGeom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5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/>
              <a:t>アイコンをクリックして図を追加</a:t>
            </a:r>
            <a:endParaRPr lang="ja-JP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B8627FB-E7CB-4F64-BD1C-C3ADAAB4B1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20322" y="321402"/>
            <a:ext cx="6946140" cy="2146445"/>
          </a:xfrm>
        </p:spPr>
        <p:txBody>
          <a:bodyPr rtlCol="0" anchor="b">
            <a:noAutofit/>
          </a:bodyPr>
          <a:lstStyle>
            <a:lvl1pPr algn="l">
              <a:lnSpc>
                <a:spcPts val="5600"/>
              </a:lnSpc>
              <a:defRPr lang="ja-JP" sz="5000" b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/>
              <a:t>クリックして編集</a:t>
            </a:r>
            <a:br>
              <a:rPr lang="ja-JP" dirty="0"/>
            </a:br>
            <a:r>
              <a:rPr lang="ja-JP"/>
              <a:t>イベントのタイトル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5BFC5D02-D905-4A4C-BDCF-2850230AFD2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85064" y="6070730"/>
            <a:ext cx="4121479" cy="2597020"/>
          </a:xfrm>
        </p:spPr>
        <p:txBody>
          <a:bodyPr rtlCol="0" anchor="b" anchorCtr="0">
            <a:noAutofit/>
          </a:bodyPr>
          <a:lstStyle>
            <a:lvl1pPr marL="47948" indent="0" algn="l">
              <a:lnSpc>
                <a:spcPts val="3700"/>
              </a:lnSpc>
              <a:spcBef>
                <a:spcPts val="0"/>
              </a:spcBef>
              <a:buNone/>
              <a:defRPr lang="ja-JP" sz="3600" b="1" baseline="3000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811906" indent="0" algn="ctr">
              <a:buNone/>
              <a:defRPr lang="ja-JP" sz="3552"/>
            </a:lvl2pPr>
            <a:lvl3pPr marL="1623813" indent="0" algn="ctr">
              <a:buNone/>
              <a:defRPr lang="ja-JP" sz="3197"/>
            </a:lvl3pPr>
            <a:lvl4pPr marL="2435717" indent="0" algn="ctr">
              <a:buNone/>
              <a:defRPr lang="ja-JP" sz="2841"/>
            </a:lvl4pPr>
            <a:lvl5pPr marL="3247624" indent="0" algn="ctr">
              <a:buNone/>
              <a:defRPr lang="ja-JP" sz="2841"/>
            </a:lvl5pPr>
            <a:lvl6pPr marL="4059530" indent="0" algn="ctr">
              <a:buNone/>
              <a:defRPr lang="ja-JP" sz="2841"/>
            </a:lvl6pPr>
            <a:lvl7pPr marL="4871436" indent="0" algn="ctr">
              <a:buNone/>
              <a:defRPr lang="ja-JP" sz="2841"/>
            </a:lvl7pPr>
            <a:lvl8pPr marL="5683341" indent="0" algn="ctr">
              <a:buNone/>
              <a:defRPr lang="ja-JP" sz="2841"/>
            </a:lvl8pPr>
            <a:lvl9pPr marL="6495247" indent="0" algn="ctr">
              <a:buNone/>
              <a:defRPr lang="ja-JP" sz="2841"/>
            </a:lvl9pPr>
          </a:lstStyle>
          <a:p>
            <a:pPr rtl="0"/>
            <a:r>
              <a:rPr lang="ja-JP"/>
              <a:t>パーティーのご案内</a:t>
            </a:r>
            <a:br>
              <a:rPr lang="ja-JP" dirty="0"/>
            </a:br>
            <a:r>
              <a:rPr lang="ja-JP"/>
              <a:t>土曜日</a:t>
            </a:r>
            <a:br>
              <a:rPr lang="ja-JP" dirty="0"/>
            </a:br>
            <a:r>
              <a:rPr lang="ja-JP"/>
              <a:t>2019 年 6 月 8 日</a:t>
            </a:r>
          </a:p>
          <a:p>
            <a:pPr rtl="0"/>
            <a:r>
              <a:rPr lang="ja-JP"/>
              <a:t>午後 12:00 から午後 7:00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928F5517-31BA-4E4E-8294-F48E639C1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85064" y="8889722"/>
            <a:ext cx="6946140" cy="1061075"/>
          </a:xfrm>
        </p:spPr>
        <p:txBody>
          <a:bodyPr rtlCol="0">
            <a:noAutofit/>
          </a:bodyPr>
          <a:lstStyle>
            <a:lvl1pPr marL="47948" indent="0" algn="l">
              <a:lnSpc>
                <a:spcPts val="2397"/>
              </a:lnSpc>
              <a:spcBef>
                <a:spcPts val="0"/>
              </a:spcBef>
              <a:buNone/>
              <a:defRPr lang="ja-JP" sz="1598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r">
              <a:defRPr lang="ja-JP" sz="1598">
                <a:solidFill>
                  <a:schemeClr val="tx2"/>
                </a:solidFill>
              </a:defRPr>
            </a:lvl2pPr>
            <a:lvl3pPr algn="r">
              <a:defRPr lang="ja-JP" sz="1598">
                <a:solidFill>
                  <a:schemeClr val="tx2"/>
                </a:solidFill>
              </a:defRPr>
            </a:lvl3pPr>
            <a:lvl4pPr algn="r">
              <a:defRPr lang="ja-JP" sz="1598">
                <a:solidFill>
                  <a:schemeClr val="tx2"/>
                </a:solidFill>
              </a:defRPr>
            </a:lvl4pPr>
            <a:lvl5pPr algn="r">
              <a:defRPr lang="ja-JP" sz="1598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/>
              <a:t>イベントの簡単な説明をここに追加します。</a:t>
            </a:r>
            <a:br>
              <a:rPr lang="ja-JP" dirty="0"/>
            </a:br>
            <a:r>
              <a:rPr lang="ja-JP"/>
              <a:t>この箇所や他のプレースホルダーのテキストを自分のテキストと置き換えるには、 </a:t>
            </a:r>
            <a:br>
              <a:rPr lang="ja-JP" dirty="0"/>
            </a:br>
            <a:r>
              <a:rPr lang="ja-JP"/>
              <a:t>クリックして入力を開始します。</a:t>
            </a:r>
          </a:p>
        </p:txBody>
      </p:sp>
      <p:sp>
        <p:nvSpPr>
          <p:cNvPr id="8" name="テキスト プレースホルダー 9">
            <a:extLst>
              <a:ext uri="{FF2B5EF4-FFF2-40B4-BE49-F238E27FC236}">
                <a16:creationId xmlns:a16="http://schemas.microsoft.com/office/drawing/2014/main" id="{EB981ACE-EB54-4779-B12B-EB66AE401EF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85065" y="11238058"/>
            <a:ext cx="3473072" cy="514935"/>
          </a:xfrm>
        </p:spPr>
        <p:txBody>
          <a:bodyPr rtlCol="0">
            <a:noAutofit/>
          </a:bodyPr>
          <a:lstStyle>
            <a:lvl1pPr marL="47948" indent="0" algn="l">
              <a:lnSpc>
                <a:spcPts val="1918"/>
              </a:lnSpc>
              <a:spcBef>
                <a:spcPts val="0"/>
              </a:spcBef>
              <a:buNone/>
              <a:defRPr lang="ja-JP" sz="2500" b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r">
              <a:defRPr lang="ja-JP" sz="1598">
                <a:solidFill>
                  <a:schemeClr val="tx2"/>
                </a:solidFill>
              </a:defRPr>
            </a:lvl2pPr>
            <a:lvl3pPr algn="r">
              <a:defRPr lang="ja-JP" sz="1598">
                <a:solidFill>
                  <a:schemeClr val="tx2"/>
                </a:solidFill>
              </a:defRPr>
            </a:lvl3pPr>
            <a:lvl4pPr algn="r">
              <a:defRPr lang="ja-JP" sz="1598">
                <a:solidFill>
                  <a:schemeClr val="tx2"/>
                </a:solidFill>
              </a:defRPr>
            </a:lvl4pPr>
            <a:lvl5pPr algn="r">
              <a:defRPr lang="ja-JP" sz="1598">
                <a:solidFill>
                  <a:schemeClr val="tx2"/>
                </a:solidFill>
              </a:defRPr>
            </a:lvl5pPr>
          </a:lstStyle>
          <a:p>
            <a:pPr lvl="0" rtl="0"/>
            <a:r>
              <a:rPr lang="ja-JP"/>
              <a:t>スポンサーのロゴはこちら</a:t>
            </a:r>
          </a:p>
        </p:txBody>
      </p:sp>
      <p:sp>
        <p:nvSpPr>
          <p:cNvPr id="25" name="長方形 24">
            <a:extLst>
              <a:ext uri="{FF2B5EF4-FFF2-40B4-BE49-F238E27FC236}">
                <a16:creationId xmlns:a16="http://schemas.microsoft.com/office/drawing/2014/main" id="{FB9D4DFB-CBC1-4B6F-941E-8818404F2DDE}"/>
              </a:ext>
            </a:extLst>
          </p:cNvPr>
          <p:cNvSpPr/>
          <p:nvPr userDrawn="1"/>
        </p:nvSpPr>
        <p:spPr>
          <a:xfrm>
            <a:off x="1038225" y="8694442"/>
            <a:ext cx="3636000" cy="3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</a:lstStyle>
          <a:p>
            <a:pPr algn="ctr" rtl="0"/>
            <a:endParaRPr lang="ja-JP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299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FBAAA0E-79A5-41CA-B61B-674BC8C56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7996" y="648437"/>
            <a:ext cx="7878485" cy="235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ja-JP"/>
            </a:defPPr>
          </a:lstStyle>
          <a:p>
            <a:pPr rtl="0"/>
            <a:r>
              <a:rPr lang="ja-JP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46A90E1-CF0C-4FE1-8884-122B08045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7996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</a:lstStyle>
          <a:p>
            <a:pPr lvl="0" rtl="0"/>
            <a:r>
              <a:rPr lang="ja-JP"/>
              <a:t>クリックしてマスター テキストのスタイルを編集</a:t>
            </a:r>
          </a:p>
          <a:p>
            <a:pPr lvl="1" rtl="0"/>
            <a:r>
              <a:rPr lang="ja-JP"/>
              <a:t>第 2 レベル</a:t>
            </a:r>
          </a:p>
          <a:p>
            <a:pPr lvl="2" rtl="0"/>
            <a:r>
              <a:rPr lang="ja-JP"/>
              <a:t>第 3 レベル</a:t>
            </a:r>
          </a:p>
          <a:p>
            <a:pPr lvl="3" rtl="0"/>
            <a:r>
              <a:rPr lang="ja-JP"/>
              <a:t>第 4 レベル</a:t>
            </a:r>
          </a:p>
          <a:p>
            <a:pPr lvl="4" rtl="0"/>
            <a:r>
              <a:rPr lang="ja-JP"/>
              <a:t>第 5 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D18244E-6FB7-41E1-ADE8-7F808DDA9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996" y="11288408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ja-JP" sz="2131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4D7F090-EF2A-4423-98A7-A581B102F48D}" type="datetime1">
              <a:rPr lang="ja-JP" altLang="en-US" smtClean="0"/>
              <a:t>2023/8/21</a:t>
            </a:fld>
            <a:endParaRPr lang="en-US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D1DA92-B8D1-4926-8FC7-DEA41FEB7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5796" y="11288408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ja-JP" sz="2131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A29561-F2C9-4CB3-A46E-C1C8A9438B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1224" y="11288408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ja-JP" sz="2131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6EF07C42-4A0C-440B-A0A2-DAFC20DBD89E}" type="slidenum">
              <a:rPr lang="en-US" altLang="ja-JP" smtClean="0"/>
              <a:pPr/>
              <a:t>‹#›</a:t>
            </a:fld>
            <a:endParaRPr lang="en-US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81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623813" rtl="0" eaLnBrk="1" latinLnBrk="0" hangingPunct="1">
        <a:lnSpc>
          <a:spcPct val="90000"/>
        </a:lnSpc>
        <a:spcBef>
          <a:spcPct val="0"/>
        </a:spcBef>
        <a:buNone/>
        <a:defRPr kumimoji="1" lang="ja-JP" sz="5328" b="1" kern="1200">
          <a:solidFill>
            <a:schemeClr val="tx2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405952" indent="-405952" algn="l" defTabSz="1623813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kumimoji="1" lang="ja-JP" sz="497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1217859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426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2029765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552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2841671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3653576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4465482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6pPr>
      <a:lvl7pPr marL="5277389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7pPr>
      <a:lvl8pPr marL="6089295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8pPr>
      <a:lvl9pPr marL="6901200" indent="-405952" algn="l" defTabSz="1623813" rtl="0" eaLnBrk="1" latinLnBrk="0" hangingPunct="1">
        <a:lnSpc>
          <a:spcPct val="90000"/>
        </a:lnSpc>
        <a:spcBef>
          <a:spcPts val="888"/>
        </a:spcBef>
        <a:buFont typeface="Arial" panose="020B0604020202020204" pitchFamily="34" charset="0"/>
        <a:buChar char="•"/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1pPr>
      <a:lvl2pPr marL="811906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623813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3pPr>
      <a:lvl4pPr marL="2435717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4pPr>
      <a:lvl5pPr marL="3247624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5pPr>
      <a:lvl6pPr marL="4059530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6pPr>
      <a:lvl7pPr marL="4871436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7pPr>
      <a:lvl8pPr marL="5683341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8pPr>
      <a:lvl9pPr marL="6495247" algn="l" defTabSz="1623813" rtl="0" eaLnBrk="1" latinLnBrk="0" hangingPunct="1">
        <a:defRPr kumimoji="1" lang="ja-JP" sz="31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373B019-2339-97D0-B4B0-805D159C3C5D}"/>
              </a:ext>
            </a:extLst>
          </p:cNvPr>
          <p:cNvSpPr/>
          <p:nvPr/>
        </p:nvSpPr>
        <p:spPr>
          <a:xfrm>
            <a:off x="885371" y="8592937"/>
            <a:ext cx="3933372" cy="305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</a:endParaRPr>
          </a:p>
        </p:txBody>
      </p:sp>
      <p:pic>
        <p:nvPicPr>
          <p:cNvPr id="32" name="図プレースホルダー 31" descr="ポスターの背景">
            <a:extLst>
              <a:ext uri="{FF2B5EF4-FFF2-40B4-BE49-F238E27FC236}">
                <a16:creationId xmlns:a16="http://schemas.microsoft.com/office/drawing/2014/main" id="{D59ED84F-76CE-4881-AD85-B60BBA7B053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" y="-48126"/>
            <a:ext cx="9134475" cy="12179300"/>
          </a:xfrm>
        </p:spPr>
      </p:pic>
      <p:sp>
        <p:nvSpPr>
          <p:cNvPr id="10" name="タイトル 9">
            <a:extLst>
              <a:ext uri="{FF2B5EF4-FFF2-40B4-BE49-F238E27FC236}">
                <a16:creationId xmlns:a16="http://schemas.microsoft.com/office/drawing/2014/main" id="{B522FD04-FEE6-4AA5-8434-FD386D2C96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063" y="380295"/>
            <a:ext cx="7968343" cy="1664379"/>
          </a:xfrm>
        </p:spPr>
        <p:txBody>
          <a:bodyPr rtlCol="0" anchor="ctr"/>
          <a:lstStyle>
            <a:defPPr>
              <a:defRPr lang="ja-JP"/>
            </a:defPPr>
          </a:lstStyle>
          <a:p>
            <a:pPr algn="ctr">
              <a:lnSpc>
                <a:spcPct val="150000"/>
              </a:lnSpc>
            </a:pPr>
            <a:r>
              <a:rPr kumimoji="1" lang="ja-JP" altLang="en-US" sz="2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埼玉県介護老人保健施設協会・埼玉県看護協会看護師職能委員会</a:t>
            </a:r>
            <a:r>
              <a:rPr kumimoji="1" lang="en-US" altLang="ja-JP" sz="2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Ⅱ</a:t>
            </a:r>
            <a:br>
              <a:rPr kumimoji="1" lang="en-US" altLang="ja-JP" sz="20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</a:br>
            <a:r>
              <a:rPr kumimoji="1" lang="ja-JP" altLang="en-US" sz="2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合 同 研 修 会</a:t>
            </a:r>
            <a:br>
              <a:rPr lang="en-US" altLang="ja-JP" sz="2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</a:br>
            <a:r>
              <a:rPr kumimoji="1" lang="ja-JP" altLang="en-US" sz="1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研修形式：</a:t>
            </a:r>
            <a:r>
              <a:rPr lang="en-US" altLang="ja-JP" sz="1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ZOOM</a:t>
            </a:r>
            <a:r>
              <a:rPr kumimoji="1" lang="ja-JP" altLang="en-US" sz="1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研修　参加費 ：無料</a:t>
            </a:r>
            <a:endParaRPr kumimoji="1" lang="en-US" altLang="ja-JP" sz="20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1" name="サブタイトル 10">
            <a:extLst>
              <a:ext uri="{FF2B5EF4-FFF2-40B4-BE49-F238E27FC236}">
                <a16:creationId xmlns:a16="http://schemas.microsoft.com/office/drawing/2014/main" id="{BDF67444-DD7D-45DD-BEF8-2C27871B40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8133" y="5492900"/>
            <a:ext cx="3166534" cy="1188685"/>
          </a:xfrm>
        </p:spPr>
        <p:txBody>
          <a:bodyPr rtlCol="0"/>
          <a:lstStyle>
            <a:defPPr>
              <a:defRPr lang="ja-JP"/>
            </a:defPPr>
          </a:lstStyle>
          <a:p>
            <a:pPr rtl="0"/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令和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5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年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10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月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7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日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(</a:t>
            </a:r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土</a:t>
            </a:r>
            <a:r>
              <a:rPr lang="en-US" altLang="ja-JP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)</a:t>
            </a:r>
          </a:p>
          <a:p>
            <a:pPr rtl="0"/>
            <a:r>
              <a:rPr lang="ja-JP" altLang="en-US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lang="en-US" altLang="ja-JP" sz="44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10</a:t>
            </a:r>
            <a:r>
              <a:rPr lang="ja-JP" altLang="en-US" sz="44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時～</a:t>
            </a:r>
            <a:r>
              <a:rPr lang="en-US" altLang="ja-JP" sz="44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12</a:t>
            </a:r>
            <a:r>
              <a:rPr lang="ja-JP" altLang="en-US" sz="44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時</a:t>
            </a:r>
            <a:r>
              <a:rPr lang="en-US" altLang="ja-JP" sz="44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30</a:t>
            </a:r>
            <a:r>
              <a:rPr lang="ja-JP" altLang="en-US" sz="44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分</a:t>
            </a:r>
            <a:endParaRPr lang="en-US" altLang="ja-JP" sz="4400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16" name="長方形 15" descr="青色の長方形">
            <a:extLst>
              <a:ext uri="{FF2B5EF4-FFF2-40B4-BE49-F238E27FC236}">
                <a16:creationId xmlns:a16="http://schemas.microsoft.com/office/drawing/2014/main" id="{E5C7615B-EA0D-4CEB-A467-8BEB62FE5E5A}"/>
              </a:ext>
            </a:extLst>
          </p:cNvPr>
          <p:cNvSpPr/>
          <p:nvPr/>
        </p:nvSpPr>
        <p:spPr>
          <a:xfrm>
            <a:off x="639385" y="10967323"/>
            <a:ext cx="7909295" cy="1047252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793" tIns="60897" rIns="121793" bIns="60897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</a:lstStyle>
          <a:p>
            <a:pPr rtl="0"/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</a:t>
            </a:r>
            <a:r>
              <a:rPr lang="en-US" altLang="ja-JP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申込</a:t>
            </a:r>
            <a:r>
              <a:rPr lang="en-US" altLang="ja-JP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 埼玉県看護協会ホームページの研修申し込みサイト</a:t>
            </a:r>
            <a:endParaRPr lang="en-US" altLang="ja-JP" sz="1600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rtl="0"/>
            <a:r>
              <a:rPr lang="ja-JP" altLang="en-US" sz="1600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「マナブル」よりお申込みください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E67D4D46-DC7E-4D8A-9218-6E2A4C8A4CF2}"/>
              </a:ext>
            </a:extLst>
          </p:cNvPr>
          <p:cNvSpPr/>
          <p:nvPr/>
        </p:nvSpPr>
        <p:spPr>
          <a:xfrm>
            <a:off x="3501682" y="4889833"/>
            <a:ext cx="5155981" cy="3728376"/>
          </a:xfrm>
          <a:prstGeom prst="ellipse">
            <a:avLst/>
          </a:prstGeom>
          <a:solidFill>
            <a:srgbClr val="CCFFCC">
              <a:alpha val="60000"/>
            </a:srgbClr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ja-JP" altLang="en-US" sz="110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6F9F2C-2A05-4C50-BB5C-516C0ECEE3E8}"/>
              </a:ext>
            </a:extLst>
          </p:cNvPr>
          <p:cNvSpPr/>
          <p:nvPr/>
        </p:nvSpPr>
        <p:spPr>
          <a:xfrm>
            <a:off x="3771383" y="5492901"/>
            <a:ext cx="4782075" cy="25222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24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基調講演</a:t>
            </a:r>
            <a:endParaRPr kumimoji="1" lang="en-US" altLang="ja-JP" sz="24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〇 医療法人社団 満寿会</a:t>
            </a:r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 鶴ヶ島在宅医療診療所 往診部 副院長</a:t>
            </a:r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〇 埼玉県介護老人保健施設</a:t>
            </a:r>
            <a:r>
              <a:rPr kumimoji="1" lang="ja-JP" altLang="en-US" sz="1600" b="1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協会  理事</a:t>
            </a:r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　　　　</a:t>
            </a:r>
            <a:r>
              <a:rPr kumimoji="1" lang="ja-JP" altLang="en-US" sz="2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小川 越史 氏</a:t>
            </a:r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5B686F27-257C-449A-8C94-90D5CBD866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7953" y="10998331"/>
            <a:ext cx="989082" cy="976045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CB81152-AEF5-421F-91A2-E2980B2AD2DA}"/>
              </a:ext>
            </a:extLst>
          </p:cNvPr>
          <p:cNvSpPr/>
          <p:nvPr/>
        </p:nvSpPr>
        <p:spPr>
          <a:xfrm>
            <a:off x="577389" y="2420936"/>
            <a:ext cx="8030338" cy="1972852"/>
          </a:xfrm>
          <a:prstGeom prst="rect">
            <a:avLst/>
          </a:prstGeom>
          <a:solidFill>
            <a:srgbClr val="FFFFCC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ja-JP" sz="3600" b="1" i="0" dirty="0">
                <a:solidFill>
                  <a:srgbClr val="262626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</a:rPr>
              <a:t>2040</a:t>
            </a:r>
            <a:r>
              <a:rPr lang="ja-JP" altLang="en-US" sz="3600" b="1" i="0" dirty="0">
                <a:solidFill>
                  <a:srgbClr val="262626"/>
                </a:solidFill>
                <a:effectLst/>
                <a:latin typeface="HGS明朝B" panose="02020800000000000000" pitchFamily="18" charset="-128"/>
                <a:ea typeface="HGS明朝B" panose="02020800000000000000" pitchFamily="18" charset="-128"/>
              </a:rPr>
              <a:t>年に向け在宅医が考えること 　～看護師の皆さんとともに～</a:t>
            </a:r>
            <a:endParaRPr kumimoji="1" lang="en-US" altLang="ja-JP" sz="3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98B389B-C2D4-7240-552D-05D32525168D}"/>
              </a:ext>
            </a:extLst>
          </p:cNvPr>
          <p:cNvSpPr/>
          <p:nvPr/>
        </p:nvSpPr>
        <p:spPr>
          <a:xfrm>
            <a:off x="577389" y="8197516"/>
            <a:ext cx="7909295" cy="24896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</a:t>
            </a:r>
            <a:endParaRPr kumimoji="1" lang="en-US" altLang="ja-JP" sz="16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6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　　</a:t>
            </a:r>
            <a:r>
              <a:rPr kumimoji="1" lang="ja-JP" altLang="en-US" sz="2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シンポジウム</a:t>
            </a:r>
            <a:endParaRPr kumimoji="1" lang="en-US" altLang="ja-JP" sz="28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      看護協会　あさひヶ丘訪問看護ステーション　飯島　若子</a:t>
            </a:r>
            <a:endParaRPr kumimoji="1" lang="en-US" altLang="ja-JP" sz="18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algn="l"/>
            <a:r>
              <a:rPr kumimoji="1" lang="ja-JP" altLang="en-US" sz="1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       老健協会　志木瑞穂の</a:t>
            </a:r>
            <a:r>
              <a:rPr kumimoji="1" lang="ja-JP" altLang="en-US" sz="1800" b="1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里　　　　　　　　　　森田　</a:t>
            </a:r>
            <a:r>
              <a:rPr kumimoji="1" lang="ja-JP" altLang="en-US" sz="1800" b="1" dirty="0">
                <a:solidFill>
                  <a:schemeClr val="tx1"/>
                </a:solidFill>
                <a:latin typeface="HGS明朝B" panose="02020800000000000000" pitchFamily="18" charset="-128"/>
                <a:ea typeface="HGS明朝B" panose="02020800000000000000" pitchFamily="18" charset="-128"/>
              </a:rPr>
              <a:t>茂雄</a:t>
            </a:r>
            <a:endParaRPr kumimoji="1" lang="en-US" altLang="ja-JP" sz="1800" b="1" dirty="0">
              <a:solidFill>
                <a:schemeClr val="tx1"/>
              </a:solidFill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92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Custom 55">
      <a:dk1>
        <a:sysClr val="windowText" lastClr="000000"/>
      </a:dk1>
      <a:lt1>
        <a:sysClr val="window" lastClr="FFFFFF"/>
      </a:lt1>
      <a:dk2>
        <a:srgbClr val="44516C"/>
      </a:dk2>
      <a:lt2>
        <a:srgbClr val="DA615C"/>
      </a:lt2>
      <a:accent1>
        <a:srgbClr val="FBA254"/>
      </a:accent1>
      <a:accent2>
        <a:srgbClr val="F0CF68"/>
      </a:accent2>
      <a:accent3>
        <a:srgbClr val="88AE79"/>
      </a:accent3>
      <a:accent4>
        <a:srgbClr val="9095D4"/>
      </a:accent4>
      <a:accent5>
        <a:srgbClr val="D2D7E0"/>
      </a:accent5>
      <a:accent6>
        <a:srgbClr val="8BC7F6"/>
      </a:accent6>
      <a:hlink>
        <a:srgbClr val="44516C"/>
      </a:hlink>
      <a:folHlink>
        <a:srgbClr val="44516C"/>
      </a:folHlink>
    </a:clrScheme>
    <a:fontScheme name="Custom 5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5432367_TF44461863_Win32" id="{7265323F-A1AD-462D-8804-697B3FD67CB8}" vid="{15286E44-1FAE-4749-8F51-E968C7C3C3C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9173F7-FAE3-48FA-961E-927EED3C64B8}">
  <ds:schemaRefs>
    <ds:schemaRef ds:uri="http://schemas.microsoft.com/office/2006/documentManagement/types"/>
    <ds:schemaRef ds:uri="230e9df3-be65-4c73-a93b-d1236ebd677e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infopath/2007/PartnerControls"/>
    <ds:schemaRef ds:uri="16c05727-aa75-4e4a-9b5f-8a80a1165891"/>
    <ds:schemaRef ds:uri="http://purl.org/dc/dcmitype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C3303A1-F6FB-40C4-BDDB-9F1CA4DE8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93D53B-8AE6-4D59-ACA3-7DD26EC904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プライド ウェーブ ポスター</Template>
  <TotalTime>194</TotalTime>
  <Words>134</Words>
  <Application>Microsoft Office PowerPoint</Application>
  <PresentationFormat>Ledger Paper 11x17 インチ</PresentationFormat>
  <Paragraphs>20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HGS明朝B</vt:lpstr>
      <vt:lpstr>Meiryo UI</vt:lpstr>
      <vt:lpstr>Arial</vt:lpstr>
      <vt:lpstr>Century Gothic</vt:lpstr>
      <vt:lpstr>Office テーマ</vt:lpstr>
      <vt:lpstr>埼玉県介護老人保健施設協会・埼玉県看護協会看護師職能委員会Ⅱ 合 同 研 修 会 研修形式：ZOOM研修　参加費 ：無料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クリックしてイベント タイトルを編集</dc:title>
  <dc:creator>介護老人保健施設 秋桜</dc:creator>
  <cp:lastModifiedBy>本部 12</cp:lastModifiedBy>
  <cp:revision>18</cp:revision>
  <cp:lastPrinted>2023-08-07T03:02:15Z</cp:lastPrinted>
  <dcterms:created xsi:type="dcterms:W3CDTF">2022-10-18T07:03:24Z</dcterms:created>
  <dcterms:modified xsi:type="dcterms:W3CDTF">2023-08-21T00:40:37Z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