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6"/>
    <a:srgbClr val="75BBD3"/>
    <a:srgbClr val="FFD4D3"/>
    <a:srgbClr val="FFD3D2"/>
    <a:srgbClr val="B3E8EB"/>
    <a:srgbClr val="D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298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3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6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22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8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53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85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5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8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B979-EB87-4D45-890F-8C1E99A6D00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652D-1580-4316-96BA-1097FDB63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7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EAC971-71D6-76C9-D57A-848A1984C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5490" r="5315" b="-15490"/>
          <a:stretch/>
        </p:blipFill>
        <p:spPr bwMode="auto">
          <a:xfrm>
            <a:off x="-18396" y="4089872"/>
            <a:ext cx="6906457" cy="40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6C1FF88-C744-E71C-A23D-7386D16B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11" y="1344453"/>
            <a:ext cx="3978979" cy="26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314059-D8E1-8371-AA87-A2C765456279}"/>
              </a:ext>
            </a:extLst>
          </p:cNvPr>
          <p:cNvSpPr txBox="1"/>
          <p:nvPr/>
        </p:nvSpPr>
        <p:spPr>
          <a:xfrm>
            <a:off x="632911" y="7714815"/>
            <a:ext cx="587853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https://forms.office.com/r/hT9uzUvZ6V</a:t>
            </a:r>
            <a:endParaRPr kumimoji="1" lang="ja-JP" altLang="en-US" sz="24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CA30D3-0FF4-B724-11C0-16CC72F1BDEE}"/>
              </a:ext>
            </a:extLst>
          </p:cNvPr>
          <p:cNvSpPr txBox="1"/>
          <p:nvPr/>
        </p:nvSpPr>
        <p:spPr>
          <a:xfrm>
            <a:off x="2161215" y="8421915"/>
            <a:ext cx="44550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上記ＵＲＬかＱＲコードから申込フォームにアクセスしてください。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申込フォームにご入力いただいたメールアドレスへＺＯＯＭ招待をお送りします。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ご入力いただいた情報はセミナーの運営、ＴＭＣからの情報提供に使用します。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E16A8E0-EF11-EA87-A1BF-45BB75912426}"/>
              </a:ext>
            </a:extLst>
          </p:cNvPr>
          <p:cNvGrpSpPr/>
          <p:nvPr/>
        </p:nvGrpSpPr>
        <p:grpSpPr>
          <a:xfrm>
            <a:off x="276952" y="7285526"/>
            <a:ext cx="6329177" cy="395667"/>
            <a:chOff x="346804" y="7980278"/>
            <a:chExt cx="6329177" cy="395667"/>
          </a:xfrm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057C2EE-D692-4641-8086-9567BD2D0758}"/>
                </a:ext>
              </a:extLst>
            </p:cNvPr>
            <p:cNvSpPr/>
            <p:nvPr/>
          </p:nvSpPr>
          <p:spPr>
            <a:xfrm rot="5400000">
              <a:off x="3313559" y="5013523"/>
              <a:ext cx="395667" cy="6329177"/>
            </a:xfrm>
            <a:custGeom>
              <a:avLst/>
              <a:gdLst>
                <a:gd name="connsiteX0" fmla="*/ 0 w 395667"/>
                <a:gd name="connsiteY0" fmla="*/ 6263231 h 6329177"/>
                <a:gd name="connsiteX1" fmla="*/ 0 w 395667"/>
                <a:gd name="connsiteY1" fmla="*/ 326256 h 6329177"/>
                <a:gd name="connsiteX2" fmla="*/ 3532 w 395667"/>
                <a:gd name="connsiteY2" fmla="*/ 308762 h 6329177"/>
                <a:gd name="connsiteX3" fmla="*/ 1893 w 395667"/>
                <a:gd name="connsiteY3" fmla="*/ 294556 h 6329177"/>
                <a:gd name="connsiteX4" fmla="*/ 197668 w 395667"/>
                <a:gd name="connsiteY4" fmla="*/ 3 h 6329177"/>
                <a:gd name="connsiteX5" fmla="*/ 393442 w 395667"/>
                <a:gd name="connsiteY5" fmla="*/ 294484 h 6329177"/>
                <a:gd name="connsiteX6" fmla="*/ 391921 w 395667"/>
                <a:gd name="connsiteY6" fmla="*/ 307698 h 6329177"/>
                <a:gd name="connsiteX7" fmla="*/ 395667 w 395667"/>
                <a:gd name="connsiteY7" fmla="*/ 326256 h 6329177"/>
                <a:gd name="connsiteX8" fmla="*/ 395667 w 395667"/>
                <a:gd name="connsiteY8" fmla="*/ 6263231 h 6329177"/>
                <a:gd name="connsiteX9" fmla="*/ 329721 w 395667"/>
                <a:gd name="connsiteY9" fmla="*/ 6329177 h 6329177"/>
                <a:gd name="connsiteX10" fmla="*/ 65946 w 395667"/>
                <a:gd name="connsiteY10" fmla="*/ 6329177 h 6329177"/>
                <a:gd name="connsiteX11" fmla="*/ 0 w 395667"/>
                <a:gd name="connsiteY11" fmla="*/ 6263231 h 632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667" h="6329177">
                  <a:moveTo>
                    <a:pt x="0" y="6263231"/>
                  </a:moveTo>
                  <a:lnTo>
                    <a:pt x="0" y="326256"/>
                  </a:lnTo>
                  <a:lnTo>
                    <a:pt x="3532" y="308762"/>
                  </a:lnTo>
                  <a:lnTo>
                    <a:pt x="1893" y="294556"/>
                  </a:lnTo>
                  <a:cubicBezTo>
                    <a:pt x="12751" y="206874"/>
                    <a:pt x="145371" y="771"/>
                    <a:pt x="197668" y="3"/>
                  </a:cubicBezTo>
                  <a:cubicBezTo>
                    <a:pt x="249964" y="-765"/>
                    <a:pt x="382585" y="206490"/>
                    <a:pt x="393442" y="294484"/>
                  </a:cubicBezTo>
                  <a:lnTo>
                    <a:pt x="391921" y="307698"/>
                  </a:lnTo>
                  <a:lnTo>
                    <a:pt x="395667" y="326256"/>
                  </a:lnTo>
                  <a:lnTo>
                    <a:pt x="395667" y="6263231"/>
                  </a:lnTo>
                  <a:cubicBezTo>
                    <a:pt x="395667" y="6299652"/>
                    <a:pt x="366142" y="6329177"/>
                    <a:pt x="329721" y="6329177"/>
                  </a:cubicBezTo>
                  <a:lnTo>
                    <a:pt x="65946" y="6329177"/>
                  </a:lnTo>
                  <a:cubicBezTo>
                    <a:pt x="29525" y="6329177"/>
                    <a:pt x="0" y="6299652"/>
                    <a:pt x="0" y="6263231"/>
                  </a:cubicBezTo>
                  <a:close/>
                </a:path>
              </a:pathLst>
            </a:custGeom>
            <a:solidFill>
              <a:srgbClr val="75BB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C400875-56CF-963D-5F46-AD0DFF244515}"/>
                </a:ext>
              </a:extLst>
            </p:cNvPr>
            <p:cNvSpPr txBox="1"/>
            <p:nvPr/>
          </p:nvSpPr>
          <p:spPr>
            <a:xfrm>
              <a:off x="418885" y="8032308"/>
              <a:ext cx="5933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オンラインセミナー参加のお申込みはこちら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D43A184-1776-60B7-E24F-4D9E4C4C8E35}"/>
              </a:ext>
            </a:extLst>
          </p:cNvPr>
          <p:cNvSpPr/>
          <p:nvPr/>
        </p:nvSpPr>
        <p:spPr>
          <a:xfrm>
            <a:off x="-106188" y="3777366"/>
            <a:ext cx="6994249" cy="600277"/>
          </a:xfrm>
          <a:prstGeom prst="rect">
            <a:avLst/>
          </a:prstGeom>
          <a:solidFill>
            <a:srgbClr val="75BBD3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5E864CD-345F-DE03-7225-55B46E1A4934}"/>
              </a:ext>
            </a:extLst>
          </p:cNvPr>
          <p:cNvGrpSpPr/>
          <p:nvPr/>
        </p:nvGrpSpPr>
        <p:grpSpPr>
          <a:xfrm>
            <a:off x="454122" y="411097"/>
            <a:ext cx="6025198" cy="1233961"/>
            <a:chOff x="266124" y="773668"/>
            <a:chExt cx="6025198" cy="1233961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FA5CF69-0629-CA8C-2C1B-858BE570F699}"/>
                </a:ext>
              </a:extLst>
            </p:cNvPr>
            <p:cNvGrpSpPr/>
            <p:nvPr/>
          </p:nvGrpSpPr>
          <p:grpSpPr>
            <a:xfrm>
              <a:off x="266124" y="773668"/>
              <a:ext cx="4416594" cy="557076"/>
              <a:chOff x="266124" y="773668"/>
              <a:chExt cx="4416594" cy="557076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388E3FF-C55B-0CA5-E0A3-C85DF947A596}"/>
                  </a:ext>
                </a:extLst>
              </p:cNvPr>
              <p:cNvSpPr txBox="1"/>
              <p:nvPr/>
            </p:nvSpPr>
            <p:spPr>
              <a:xfrm>
                <a:off x="266124" y="773668"/>
                <a:ext cx="44165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00" b="1" dirty="0">
                    <a:ln w="76200">
                      <a:solidFill>
                        <a:srgbClr val="0092B6"/>
                      </a:solidFill>
                    </a:ln>
                    <a:solidFill>
                      <a:srgbClr val="0092B6"/>
                    </a:solidFill>
                    <a:effectLst>
                      <a:glow rad="101600">
                        <a:srgbClr val="0092B6">
                          <a:alpha val="60000"/>
                        </a:srgbClr>
                      </a:glow>
                    </a:effectLst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介護職員等処遇改善加算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69EC7BD-DE34-4A04-1D31-7FAD5F388408}"/>
                  </a:ext>
                </a:extLst>
              </p:cNvPr>
              <p:cNvSpPr txBox="1"/>
              <p:nvPr/>
            </p:nvSpPr>
            <p:spPr>
              <a:xfrm>
                <a:off x="266124" y="776746"/>
                <a:ext cx="44165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00" b="1" dirty="0">
                    <a:ln w="76200">
                      <a:noFill/>
                    </a:ln>
                    <a:solidFill>
                      <a:schemeClr val="bg1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介護職員等処遇改善加算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688895F-1C7A-36D6-AFEC-EDA660E8BE9C}"/>
                </a:ext>
              </a:extLst>
            </p:cNvPr>
            <p:cNvGrpSpPr/>
            <p:nvPr/>
          </p:nvGrpSpPr>
          <p:grpSpPr>
            <a:xfrm>
              <a:off x="1028343" y="1238100"/>
              <a:ext cx="5262979" cy="769529"/>
              <a:chOff x="1028343" y="1238100"/>
              <a:chExt cx="5262979" cy="769529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BA93543-BAA9-5B82-58D2-44185D8F75DD}"/>
                  </a:ext>
                </a:extLst>
              </p:cNvPr>
              <p:cNvSpPr txBox="1"/>
              <p:nvPr/>
            </p:nvSpPr>
            <p:spPr>
              <a:xfrm>
                <a:off x="1028343" y="1238188"/>
                <a:ext cx="52629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b="1" dirty="0">
                    <a:ln w="76200">
                      <a:solidFill>
                        <a:srgbClr val="0092B6"/>
                      </a:solidFill>
                    </a:ln>
                    <a:solidFill>
                      <a:srgbClr val="0092B6"/>
                    </a:solidFill>
                    <a:effectLst>
                      <a:glow rad="101600">
                        <a:srgbClr val="0092B6">
                          <a:alpha val="60000"/>
                        </a:srgbClr>
                      </a:glow>
                    </a:effectLst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オンラインセミナー</a:t>
                </a:r>
                <a:endParaRPr kumimoji="1" lang="ja-JP" altLang="en-US" sz="4000" b="1" dirty="0">
                  <a:ln w="76200">
                    <a:solidFill>
                      <a:srgbClr val="0092B6"/>
                    </a:solidFill>
                  </a:ln>
                  <a:solidFill>
                    <a:srgbClr val="0092B6"/>
                  </a:solidFill>
                  <a:effectLst>
                    <a:glow rad="101600">
                      <a:srgbClr val="0092B6">
                        <a:alpha val="60000"/>
                      </a:srgbClr>
                    </a:glo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13F52DB-F86A-9300-1B0E-B1D067269244}"/>
                  </a:ext>
                </a:extLst>
              </p:cNvPr>
              <p:cNvSpPr txBox="1"/>
              <p:nvPr/>
            </p:nvSpPr>
            <p:spPr>
              <a:xfrm>
                <a:off x="1028343" y="1238100"/>
                <a:ext cx="52629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b="1" dirty="0">
                    <a:ln w="76200">
                      <a:noFill/>
                    </a:ln>
                    <a:solidFill>
                      <a:schemeClr val="bg1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オンラインセミナー</a:t>
                </a:r>
                <a:endParaRPr kumimoji="1" lang="ja-JP" altLang="en-US" sz="4000" b="1" dirty="0">
                  <a:ln w="76200">
                    <a:noFill/>
                  </a:ln>
                  <a:solidFill>
                    <a:schemeClr val="bg1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124CC6-340D-C9D5-6580-233402E8B614}"/>
              </a:ext>
            </a:extLst>
          </p:cNvPr>
          <p:cNvSpPr txBox="1"/>
          <p:nvPr/>
        </p:nvSpPr>
        <p:spPr>
          <a:xfrm>
            <a:off x="1384874" y="5828904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/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１５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（金） １７：００ ～ １８ ：００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F6913D7-9A8F-172F-B5B1-C3E7C70441FC}"/>
              </a:ext>
            </a:extLst>
          </p:cNvPr>
          <p:cNvGrpSpPr/>
          <p:nvPr/>
        </p:nvGrpSpPr>
        <p:grpSpPr>
          <a:xfrm>
            <a:off x="736202" y="5101427"/>
            <a:ext cx="646331" cy="202658"/>
            <a:chOff x="1098869" y="5218658"/>
            <a:chExt cx="646331" cy="202658"/>
          </a:xfrm>
        </p:grpSpPr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E2D1284F-796D-9C86-2870-BD65EF3FF953}"/>
                </a:ext>
              </a:extLst>
            </p:cNvPr>
            <p:cNvSpPr/>
            <p:nvPr/>
          </p:nvSpPr>
          <p:spPr>
            <a:xfrm>
              <a:off x="1098869" y="5218658"/>
              <a:ext cx="646331" cy="20265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FADB5B7-549A-EC92-B2B8-4188FAA385D0}"/>
                </a:ext>
              </a:extLst>
            </p:cNvPr>
            <p:cNvSpPr txBox="1"/>
            <p:nvPr/>
          </p:nvSpPr>
          <p:spPr>
            <a:xfrm>
              <a:off x="1218057" y="5223283"/>
              <a:ext cx="423193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内  容</a:t>
              </a:r>
              <a:endPara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88400D6-53DD-30FE-145B-CE0DBBAE07F3}"/>
              </a:ext>
            </a:extLst>
          </p:cNvPr>
          <p:cNvGrpSpPr/>
          <p:nvPr/>
        </p:nvGrpSpPr>
        <p:grpSpPr>
          <a:xfrm>
            <a:off x="743843" y="5891792"/>
            <a:ext cx="646331" cy="202658"/>
            <a:chOff x="1098869" y="5277713"/>
            <a:chExt cx="646331" cy="202658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58BCFE45-3FBE-7C37-22E3-A3DB7B8D6550}"/>
                </a:ext>
              </a:extLst>
            </p:cNvPr>
            <p:cNvSpPr/>
            <p:nvPr/>
          </p:nvSpPr>
          <p:spPr>
            <a:xfrm>
              <a:off x="1098869" y="5277713"/>
              <a:ext cx="646331" cy="20265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940B5F2-FA6D-73A6-A5A7-39903968C880}"/>
                </a:ext>
              </a:extLst>
            </p:cNvPr>
            <p:cNvSpPr txBox="1"/>
            <p:nvPr/>
          </p:nvSpPr>
          <p:spPr>
            <a:xfrm>
              <a:off x="1216765" y="5283608"/>
              <a:ext cx="423193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  時</a:t>
              </a:r>
              <a:endPara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3D284F98-9425-8838-B58D-F22E0D0C37EC}"/>
              </a:ext>
            </a:extLst>
          </p:cNvPr>
          <p:cNvGrpSpPr/>
          <p:nvPr/>
        </p:nvGrpSpPr>
        <p:grpSpPr>
          <a:xfrm>
            <a:off x="701026" y="4531978"/>
            <a:ext cx="5438345" cy="398165"/>
            <a:chOff x="883906" y="4795867"/>
            <a:chExt cx="5438345" cy="398165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CA7216B6-09DA-918E-71C5-9A2341DFDE10}"/>
                </a:ext>
              </a:extLst>
            </p:cNvPr>
            <p:cNvSpPr/>
            <p:nvPr/>
          </p:nvSpPr>
          <p:spPr>
            <a:xfrm>
              <a:off x="883906" y="4795867"/>
              <a:ext cx="5438345" cy="3956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5BB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F17D03C-3EC9-1089-6329-9E3BA2A68F39}"/>
                </a:ext>
              </a:extLst>
            </p:cNvPr>
            <p:cNvSpPr txBox="1"/>
            <p:nvPr/>
          </p:nvSpPr>
          <p:spPr>
            <a:xfrm>
              <a:off x="1112652" y="4824700"/>
              <a:ext cx="4980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６月開始！</a:t>
              </a:r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介護職員等処遇改善加算</a:t>
              </a:r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最新情報</a:t>
              </a:r>
              <a:endPara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FFF3CF1B-4F04-0C02-4515-FF9BF97CF7DD}"/>
              </a:ext>
            </a:extLst>
          </p:cNvPr>
          <p:cNvSpPr txBox="1"/>
          <p:nvPr/>
        </p:nvSpPr>
        <p:spPr>
          <a:xfrm>
            <a:off x="1379873" y="507397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・令和６年度介護職員等処遇改善加算　制度最新情報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・令和６年度処遇改善加算計画書（新様式）の作成ポイント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・各要件の解説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5F314-FE62-A2AC-74F4-C8DBCF509910}"/>
              </a:ext>
            </a:extLst>
          </p:cNvPr>
          <p:cNvSpPr txBox="1"/>
          <p:nvPr/>
        </p:nvSpPr>
        <p:spPr>
          <a:xfrm>
            <a:off x="1039821" y="382408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令和６年度 最新情報 徹底解説！</a:t>
            </a:r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32FDB81D-3A17-16D8-E5D9-39B0F3334AD6}"/>
              </a:ext>
            </a:extLst>
          </p:cNvPr>
          <p:cNvSpPr txBox="1"/>
          <p:nvPr/>
        </p:nvSpPr>
        <p:spPr>
          <a:xfrm>
            <a:off x="365852" y="9144688"/>
            <a:ext cx="62504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セミナーに関するお問い合わせは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株式会社ＴＭＣ経営支援センター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TEL:0287-67-0001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033" name="グループ化 1032">
            <a:extLst>
              <a:ext uri="{FF2B5EF4-FFF2-40B4-BE49-F238E27FC236}">
                <a16:creationId xmlns:a16="http://schemas.microsoft.com/office/drawing/2014/main" id="{D5CEB45B-6CFB-F146-2C01-AD35BC0E8A57}"/>
              </a:ext>
            </a:extLst>
          </p:cNvPr>
          <p:cNvGrpSpPr/>
          <p:nvPr/>
        </p:nvGrpSpPr>
        <p:grpSpPr>
          <a:xfrm>
            <a:off x="5253873" y="1542266"/>
            <a:ext cx="1225771" cy="1225771"/>
            <a:chOff x="5077233" y="1519940"/>
            <a:chExt cx="1225771" cy="1225771"/>
          </a:xfrm>
        </p:grpSpPr>
        <p:sp>
          <p:nvSpPr>
            <p:cNvPr id="1031" name="楕円 1030">
              <a:extLst>
                <a:ext uri="{FF2B5EF4-FFF2-40B4-BE49-F238E27FC236}">
                  <a16:creationId xmlns:a16="http://schemas.microsoft.com/office/drawing/2014/main" id="{9C76C610-C7AA-D98F-DF83-A95BFB497DEE}"/>
                </a:ext>
              </a:extLst>
            </p:cNvPr>
            <p:cNvSpPr/>
            <p:nvPr/>
          </p:nvSpPr>
          <p:spPr>
            <a:xfrm>
              <a:off x="5077233" y="1519940"/>
              <a:ext cx="1225771" cy="1225771"/>
            </a:xfrm>
            <a:prstGeom prst="ellipse">
              <a:avLst/>
            </a:prstGeom>
            <a:solidFill>
              <a:srgbClr val="75BB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テキスト ボックス 1031">
              <a:extLst>
                <a:ext uri="{FF2B5EF4-FFF2-40B4-BE49-F238E27FC236}">
                  <a16:creationId xmlns:a16="http://schemas.microsoft.com/office/drawing/2014/main" id="{93BB2DAD-E50A-6001-DC87-8E4997317490}"/>
                </a:ext>
              </a:extLst>
            </p:cNvPr>
            <p:cNvSpPr txBox="1"/>
            <p:nvPr/>
          </p:nvSpPr>
          <p:spPr>
            <a:xfrm>
              <a:off x="5213064" y="1599931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</a:t>
              </a:r>
              <a:endParaRPr kumimoji="1" lang="en-US" altLang="ja-JP" sz="3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30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無料</a:t>
              </a:r>
            </a:p>
          </p:txBody>
        </p:sp>
      </p:grp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80FBACCE-F6C4-6FD8-DB14-F9FBD5270F69}"/>
              </a:ext>
            </a:extLst>
          </p:cNvPr>
          <p:cNvSpPr txBox="1"/>
          <p:nvPr/>
        </p:nvSpPr>
        <p:spPr>
          <a:xfrm>
            <a:off x="1377173" y="6199418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株式会社ＴＭＣ経営支援センター　社会保険労務士　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城下　亘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B56F46B-8426-9E36-BE40-512F1DFCF932}"/>
              </a:ext>
            </a:extLst>
          </p:cNvPr>
          <p:cNvGrpSpPr/>
          <p:nvPr/>
        </p:nvGrpSpPr>
        <p:grpSpPr>
          <a:xfrm>
            <a:off x="742492" y="6309122"/>
            <a:ext cx="646331" cy="202658"/>
            <a:chOff x="742492" y="6239272"/>
            <a:chExt cx="646331" cy="202658"/>
          </a:xfrm>
        </p:grpSpPr>
        <p:sp>
          <p:nvSpPr>
            <p:cNvPr id="1035" name="四角形: 角を丸くする 1034">
              <a:extLst>
                <a:ext uri="{FF2B5EF4-FFF2-40B4-BE49-F238E27FC236}">
                  <a16:creationId xmlns:a16="http://schemas.microsoft.com/office/drawing/2014/main" id="{04F81DA3-5769-4237-A791-C1B32D42B9F1}"/>
                </a:ext>
              </a:extLst>
            </p:cNvPr>
            <p:cNvSpPr/>
            <p:nvPr/>
          </p:nvSpPr>
          <p:spPr>
            <a:xfrm>
              <a:off x="742492" y="6239272"/>
              <a:ext cx="646331" cy="20265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36" name="テキスト ボックス 1035">
              <a:extLst>
                <a:ext uri="{FF2B5EF4-FFF2-40B4-BE49-F238E27FC236}">
                  <a16:creationId xmlns:a16="http://schemas.microsoft.com/office/drawing/2014/main" id="{8283BC22-445E-22A1-E5E6-68000DC2D868}"/>
                </a:ext>
              </a:extLst>
            </p:cNvPr>
            <p:cNvSpPr txBox="1"/>
            <p:nvPr/>
          </p:nvSpPr>
          <p:spPr>
            <a:xfrm>
              <a:off x="860388" y="6245167"/>
              <a:ext cx="423193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講　師</a:t>
              </a:r>
              <a:endPara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E09DF08E-1027-4B60-DAD8-C08D81440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t="36007" r="24912" b="13860"/>
          <a:stretch/>
        </p:blipFill>
        <p:spPr>
          <a:xfrm>
            <a:off x="1148916" y="8226196"/>
            <a:ext cx="887883" cy="8992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42C623-F24A-8C2C-7CAA-BF1F9C82584F}"/>
              </a:ext>
            </a:extLst>
          </p:cNvPr>
          <p:cNvSpPr txBox="1"/>
          <p:nvPr/>
        </p:nvSpPr>
        <p:spPr>
          <a:xfrm>
            <a:off x="1377173" y="6646482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セミナー後、アーカイブ配信を行います。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アーカイブのご視聴もセミナー申込から必要事項をご入力の上お申し込みください。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47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317</TotalTime>
  <Words>194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永山 希</dc:creator>
  <cp:lastModifiedBy>sasaki</cp:lastModifiedBy>
  <cp:revision>7</cp:revision>
  <dcterms:created xsi:type="dcterms:W3CDTF">2024-02-13T06:57:47Z</dcterms:created>
  <dcterms:modified xsi:type="dcterms:W3CDTF">2024-03-07T01:59:17Z</dcterms:modified>
</cp:coreProperties>
</file>